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Lst>
  <p:notesMasterIdLst>
    <p:notesMasterId r:id="rId5"/>
  </p:notesMasterIdLst>
  <p:sldIdLst>
    <p:sldId id="256" r:id="rId3"/>
    <p:sldId id="323"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E75E278A-FF0E-49A4-B170-79828D63BBAD}">
          <p14:sldIdLst>
            <p14:sldId id="256"/>
            <p14:sldId id="323"/>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B4A6"/>
    <a:srgbClr val="734F29"/>
    <a:srgbClr val="D24726"/>
    <a:srgbClr val="DD462F"/>
    <a:srgbClr val="AEB785"/>
    <a:srgbClr val="EFD5A2"/>
    <a:srgbClr val="3B3026"/>
    <a:srgbClr val="ECE1CA"/>
    <a:srgbClr val="79553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56" autoAdjust="0"/>
    <p:restoredTop sz="93556" autoAdjust="0"/>
  </p:normalViewPr>
  <p:slideViewPr>
    <p:cSldViewPr snapToGrid="0">
      <p:cViewPr varScale="1">
        <p:scale>
          <a:sx n="66" d="100"/>
          <a:sy n="66" d="100"/>
        </p:scale>
        <p:origin x="792"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pPr/>
              <a:t>8/9/2017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pPr/>
              <a:t>‹#›</a:t>
            </a:fld>
            <a:endParaRPr lang="en-US"/>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pPr/>
              <a:t>1</a:t>
            </a:fld>
            <a:endParaRPr lang="en-US"/>
          </a:p>
        </p:txBody>
      </p:sp>
    </p:spTree>
    <p:extLst>
      <p:ext uri="{BB962C8B-B14F-4D97-AF65-F5344CB8AC3E}">
        <p14:creationId xmlns:p14="http://schemas.microsoft.com/office/powerpoint/2010/main" val="1011769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2</a:t>
            </a:fld>
            <a:endParaRPr lang="en-US"/>
          </a:p>
        </p:txBody>
      </p:sp>
    </p:spTree>
    <p:extLst>
      <p:ext uri="{BB962C8B-B14F-4D97-AF65-F5344CB8AC3E}">
        <p14:creationId xmlns:p14="http://schemas.microsoft.com/office/powerpoint/2010/main" val="19663233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12192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838200" y="2061006"/>
            <a:ext cx="10515600" cy="2387600"/>
          </a:xfrm>
        </p:spPr>
        <p:txBody>
          <a:bodyPr anchor="b">
            <a:normAutofit/>
          </a:bodyPr>
          <a:lstStyle>
            <a:lvl1pPr algn="l">
              <a:defRPr sz="540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38202" y="5110609"/>
            <a:ext cx="6705599" cy="1137793"/>
          </a:xfrm>
        </p:spPr>
        <p:txBody>
          <a:bodyPr>
            <a:normAutofit/>
          </a:bodyPr>
          <a:lstStyle>
            <a:lvl1pPr marL="0" indent="0" algn="l">
              <a:lnSpc>
                <a:spcPct val="150000"/>
              </a:lnSpc>
              <a:spcBef>
                <a:spcPts val="600"/>
              </a:spcBef>
              <a:buNone/>
              <a:defRPr sz="2800">
                <a:solidFill>
                  <a:schemeClr val="accent6"/>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48664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718549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596921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0095346" y="0"/>
            <a:ext cx="2096655" cy="6858000"/>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10215419" y="365125"/>
            <a:ext cx="1819564" cy="5811838"/>
          </a:xfrm>
        </p:spPr>
        <p:txBody>
          <a:bodyPr vert="eaVert" anchor="b">
            <a:normAutofit/>
          </a:bodyPr>
          <a:lstStyle>
            <a:lvl1pPr>
              <a:defRPr sz="3600">
                <a:solidFill>
                  <a:schemeClr val="bg1"/>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10095346" y="0"/>
            <a:ext cx="2096655"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02266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4434" y="0"/>
            <a:ext cx="10749367" cy="1208868"/>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838201" y="1825625"/>
            <a:ext cx="4167753" cy="4351338"/>
          </a:xfrm>
        </p:spPr>
        <p:txBody>
          <a:bodyPr>
            <a:normAutofit/>
          </a:bodyPr>
          <a:lstStyle>
            <a:lvl1pPr marL="0" indent="0">
              <a:lnSpc>
                <a:spcPct val="150000"/>
              </a:lnSpc>
              <a:spcAft>
                <a:spcPts val="1200"/>
              </a:spcAft>
              <a:buNone/>
              <a:defRPr sz="1600">
                <a:solidFill>
                  <a:schemeClr val="bg1">
                    <a:lumMod val="50000"/>
                  </a:schemeClr>
                </a:solidFill>
              </a:defRPr>
            </a:lvl1pPr>
            <a:lvl2pPr>
              <a:lnSpc>
                <a:spcPct val="150000"/>
              </a:lnSpc>
              <a:spcAft>
                <a:spcPts val="1200"/>
              </a:spcAft>
              <a:defRPr sz="1400">
                <a:solidFill>
                  <a:schemeClr val="bg1">
                    <a:lumMod val="50000"/>
                  </a:schemeClr>
                </a:solidFill>
              </a:defRPr>
            </a:lvl2pPr>
            <a:lvl3pPr>
              <a:lnSpc>
                <a:spcPct val="150000"/>
              </a:lnSpc>
              <a:spcAft>
                <a:spcPts val="1200"/>
              </a:spcAft>
              <a:defRPr sz="1200">
                <a:solidFill>
                  <a:schemeClr val="bg1">
                    <a:lumMod val="50000"/>
                  </a:schemeClr>
                </a:solidFill>
              </a:defRPr>
            </a:lvl3pPr>
            <a:lvl4pPr>
              <a:lnSpc>
                <a:spcPct val="150000"/>
              </a:lnSpc>
              <a:spcAft>
                <a:spcPts val="1200"/>
              </a:spcAft>
              <a:defRPr sz="1100">
                <a:solidFill>
                  <a:schemeClr val="bg1">
                    <a:lumMod val="50000"/>
                  </a:schemeClr>
                </a:solidFill>
              </a:defRPr>
            </a:lvl4pPr>
            <a:lvl5pPr>
              <a:lnSpc>
                <a:spcPct val="150000"/>
              </a:lnSpc>
              <a:spcAft>
                <a:spcPts val="1200"/>
              </a:spcAft>
              <a:defRPr sz="1100">
                <a:solidFill>
                  <a:schemeClr val="bg1">
                    <a:lumMod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6"/>
              </a:solidFill>
            </a:endParaRPr>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8201" y="2402238"/>
            <a:ext cx="4508715" cy="2187227"/>
          </a:xfrm>
        </p:spPr>
        <p:txBody>
          <a:bodyPr anchor="ctr">
            <a:noAutofit/>
          </a:bodyPr>
          <a:lstStyle>
            <a:lvl1pPr algn="l">
              <a:defRPr sz="4800">
                <a:solidFill>
                  <a:schemeClr val="accent6"/>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323308" y="2402237"/>
            <a:ext cx="5269424" cy="2187226"/>
          </a:xfrm>
        </p:spPr>
        <p:txBody>
          <a:bodyPr anchor="ctr">
            <a:normAutofit/>
          </a:bodyPr>
          <a:lstStyle>
            <a:lvl1pPr marL="0" indent="0">
              <a:lnSpc>
                <a:spcPct val="150000"/>
              </a:lnSpc>
              <a:buNone/>
              <a:defRPr sz="2800">
                <a:solidFill>
                  <a:schemeClr val="bg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878237" y="1708258"/>
            <a:ext cx="6535119" cy="357518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35655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5" name="Date Placeholder 4"/>
          <p:cNvSpPr>
            <a:spLocks noGrp="1"/>
          </p:cNvSpPr>
          <p:nvPr>
            <p:ph type="dt" sz="half" idx="10"/>
          </p:nvPr>
        </p:nvSpPr>
        <p:spPr/>
        <p:txBody>
          <a:bodyPr/>
          <a:lstStyle/>
          <a:p>
            <a:fld id="{8BEEBAAA-29B5-4AF5-BC5F-7E580C29002D}"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
        <p:nvSpPr>
          <p:cNvPr id="9" name="Rectangle 8"/>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328223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0"/>
            <a:ext cx="10737851" cy="1228436"/>
          </a:xfrm>
        </p:spPr>
        <p:txBody>
          <a:bodyPr anchor="b">
            <a:normAutofit/>
          </a:bodyPr>
          <a:lstStyle>
            <a:lvl1pPr>
              <a:defRPr sz="3600">
                <a:solidFill>
                  <a:schemeClr val="bg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831851" y="1489075"/>
            <a:ext cx="5156200"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1851" y="2193927"/>
            <a:ext cx="5156200"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dirty="0"/>
          </a:p>
        </p:txBody>
      </p:sp>
      <p:sp>
        <p:nvSpPr>
          <p:cNvPr id="5" name="Text Placeholder 4"/>
          <p:cNvSpPr>
            <a:spLocks noGrp="1"/>
          </p:cNvSpPr>
          <p:nvPr>
            <p:ph type="body" sz="quarter" idx="3"/>
          </p:nvPr>
        </p:nvSpPr>
        <p:spPr>
          <a:xfrm>
            <a:off x="6189664" y="1489075"/>
            <a:ext cx="5157787"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9664" y="2193927"/>
            <a:ext cx="5157787"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7" name="Date Placeholder 6"/>
          <p:cNvSpPr>
            <a:spLocks noGrp="1"/>
          </p:cNvSpPr>
          <p:nvPr>
            <p:ph type="dt" sz="half" idx="10"/>
          </p:nvPr>
        </p:nvSpPr>
        <p:spPr/>
        <p:txBody>
          <a:bodyPr/>
          <a:lstStyle/>
          <a:p>
            <a:fld id="{8BEEBAAA-29B5-4AF5-BC5F-7E580C29002D}" type="datetimeFigureOut">
              <a:rPr lang="en-US" smtClean="0"/>
              <a:pPr/>
              <a:t>8/9/2017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60EDB8-5305-433F-BE41-D7A86D811DB3}" type="slidenum">
              <a:rPr lang="en-US" smtClean="0"/>
              <a:pPr/>
              <a:t>‹#›</a:t>
            </a:fld>
            <a:endParaRPr lang="en-US"/>
          </a:p>
        </p:txBody>
      </p:sp>
      <p:sp>
        <p:nvSpPr>
          <p:cNvPr id="11" name="Rectangle 10"/>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606029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BEEBAAA-29B5-4AF5-BC5F-7E580C29002D}" type="datetimeFigureOut">
              <a:rPr lang="en-US" smtClean="0"/>
              <a:pPr/>
              <a:t>8/9/2017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60EDB8-5305-433F-BE41-D7A86D811DB3}" type="slidenum">
              <a:rPr lang="en-US" smtClean="0"/>
              <a:pPr/>
              <a:t>‹#›</a:t>
            </a:fld>
            <a:endParaRPr lang="en-US"/>
          </a:p>
        </p:txBody>
      </p:sp>
      <p:sp>
        <p:nvSpPr>
          <p:cNvPr id="7" name="Rectangle 6"/>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00814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EEBAAA-29B5-4AF5-BC5F-7E580C29002D}" type="datetimeFigureOut">
              <a:rPr lang="en-US" smtClean="0"/>
              <a:pPr/>
              <a:t>8/9/2017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4037432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7"/>
            <a:ext cx="6172200" cy="487362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1784193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3161095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2"/>
            <a:ext cx="3276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EEBAAA-29B5-4AF5-BC5F-7E580C29002D}" type="datetimeFigureOut">
              <a:rPr lang="en-US" smtClean="0"/>
              <a:pPr/>
              <a:t>8/9/2017</a:t>
            </a:fld>
            <a:endParaRPr lang="en-US"/>
          </a:p>
        </p:txBody>
      </p:sp>
      <p:sp>
        <p:nvSpPr>
          <p:cNvPr id="5" name="Footer Placeholder 4"/>
          <p:cNvSpPr>
            <a:spLocks noGrp="1"/>
          </p:cNvSpPr>
          <p:nvPr>
            <p:ph type="ftr" sz="quarter" idx="3"/>
          </p:nvPr>
        </p:nvSpPr>
        <p:spPr>
          <a:xfrm>
            <a:off x="4648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077200" y="6356352"/>
            <a:ext cx="3276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60EDB8-5305-433F-BE41-D7A86D811DB3}" type="slidenum">
              <a:rPr lang="en-US" smtClean="0"/>
              <a:pPr/>
              <a:t>‹#›</a:t>
            </a:fld>
            <a:endParaRPr lang="en-US"/>
          </a:p>
        </p:txBody>
      </p: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7037" y="471055"/>
            <a:ext cx="3345873" cy="3894424"/>
          </a:xfrm>
        </p:spPr>
        <p:txBody>
          <a:bodyPr>
            <a:normAutofit/>
          </a:bodyPr>
          <a:lstStyle/>
          <a:p>
            <a:r>
              <a:rPr lang="en-US" sz="4000" b="1" dirty="0" smtClean="0"/>
              <a:t>EUROPEAN DIGITAL PORTFOLIO </a:t>
            </a:r>
            <a:br>
              <a:rPr lang="en-US" sz="4000" b="1" dirty="0" smtClean="0"/>
            </a:br>
            <a:r>
              <a:rPr lang="en-US" sz="4000" b="1" dirty="0" smtClean="0"/>
              <a:t>FOR UNIVERSITY STUDENTS</a:t>
            </a:r>
            <a:endParaRPr lang="en-US" sz="1200" b="1" dirty="0"/>
          </a:p>
        </p:txBody>
      </p:sp>
      <p:sp>
        <p:nvSpPr>
          <p:cNvPr id="3" name="Subtitle 2"/>
          <p:cNvSpPr>
            <a:spLocks noGrp="1"/>
          </p:cNvSpPr>
          <p:nvPr>
            <p:ph type="subTitle" idx="1"/>
          </p:nvPr>
        </p:nvSpPr>
        <p:spPr>
          <a:xfrm>
            <a:off x="3631720" y="5110609"/>
            <a:ext cx="8134709" cy="1137793"/>
          </a:xfrm>
        </p:spPr>
        <p:txBody>
          <a:bodyPr>
            <a:normAutofit fontScale="77500" lnSpcReduction="20000"/>
          </a:bodyPr>
          <a:lstStyle/>
          <a:p>
            <a:r>
              <a:rPr lang="en-US" sz="3300" b="1" dirty="0" smtClean="0"/>
              <a:t>European Digital Portfolio for University Students</a:t>
            </a:r>
          </a:p>
          <a:p>
            <a:r>
              <a:rPr lang="en-US" i="1" dirty="0" smtClean="0"/>
              <a:t>“The e-Portfolio for all University Students in Europe”</a:t>
            </a:r>
            <a:endParaRPr lang="en-US" i="1"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56958" y="0"/>
            <a:ext cx="8635042" cy="4864812"/>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0728" y="4448606"/>
            <a:ext cx="2034396" cy="2034396"/>
          </a:xfrm>
          <a:prstGeom prst="rect">
            <a:avLst/>
          </a:prstGeom>
        </p:spPr>
      </p:pic>
      <p:sp>
        <p:nvSpPr>
          <p:cNvPr id="6" name="TextBox 5"/>
          <p:cNvSpPr txBox="1"/>
          <p:nvPr/>
        </p:nvSpPr>
        <p:spPr>
          <a:xfrm>
            <a:off x="3467819" y="6443930"/>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Tree>
    <p:extLst>
      <p:ext uri="{BB962C8B-B14F-4D97-AF65-F5344CB8AC3E}">
        <p14:creationId xmlns:p14="http://schemas.microsoft.com/office/powerpoint/2010/main" val="24718077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6" name="TextBox 5"/>
          <p:cNvSpPr txBox="1"/>
          <p:nvPr/>
        </p:nvSpPr>
        <p:spPr>
          <a:xfrm>
            <a:off x="766872" y="293361"/>
            <a:ext cx="10284564" cy="707886"/>
          </a:xfrm>
          <a:prstGeom prst="rect">
            <a:avLst/>
          </a:prstGeom>
          <a:noFill/>
        </p:spPr>
        <p:txBody>
          <a:bodyPr wrap="square" rtlCol="0">
            <a:spAutoFit/>
          </a:bodyPr>
          <a:lstStyle/>
          <a:p>
            <a:r>
              <a:rPr lang="en-US" sz="4000" b="1" dirty="0" smtClean="0">
                <a:solidFill>
                  <a:schemeClr val="bg1"/>
                </a:solidFill>
                <a:effectLst>
                  <a:outerShdw blurRad="38100" dist="38100" dir="2700000" algn="tl">
                    <a:srgbClr val="000000">
                      <a:alpha val="43137"/>
                    </a:srgbClr>
                  </a:outerShdw>
                </a:effectLst>
              </a:rPr>
              <a:t>B5. </a:t>
            </a:r>
            <a:r>
              <a:rPr lang="en-US" sz="4000" b="1" dirty="0">
                <a:solidFill>
                  <a:schemeClr val="bg1"/>
                </a:solidFill>
                <a:effectLst>
                  <a:outerShdw blurRad="38100" dist="38100" dir="2700000" algn="tl">
                    <a:srgbClr val="000000">
                      <a:alpha val="43137"/>
                    </a:srgbClr>
                  </a:outerShdw>
                </a:effectLst>
              </a:rPr>
              <a:t>Profile </a:t>
            </a:r>
            <a:r>
              <a:rPr lang="en-US" sz="4000" b="1" dirty="0" smtClean="0">
                <a:solidFill>
                  <a:schemeClr val="bg1"/>
                </a:solidFill>
                <a:effectLst>
                  <a:outerShdw blurRad="38100" dist="38100" dir="2700000" algn="tl">
                    <a:srgbClr val="000000">
                      <a:alpha val="43137"/>
                    </a:srgbClr>
                  </a:outerShdw>
                </a:effectLst>
              </a:rPr>
              <a:t>Summary</a:t>
            </a:r>
            <a:endParaRPr lang="en-US" sz="4000" b="1" dirty="0">
              <a:solidFill>
                <a:schemeClr val="bg1"/>
              </a:solidFill>
              <a:effectLst>
                <a:outerShdw blurRad="38100" dist="38100" dir="2700000" algn="tl">
                  <a:srgbClr val="000000">
                    <a:alpha val="43137"/>
                  </a:srgbClr>
                </a:outerShdw>
              </a:effectLst>
            </a:endParaRPr>
          </a:p>
        </p:txBody>
      </p:sp>
      <p:sp>
        <p:nvSpPr>
          <p:cNvPr id="2" name="Content Placeholder 1"/>
          <p:cNvSpPr>
            <a:spLocks noGrp="1"/>
          </p:cNvSpPr>
          <p:nvPr>
            <p:ph idx="1"/>
          </p:nvPr>
        </p:nvSpPr>
        <p:spPr/>
        <p:txBody>
          <a:bodyPr/>
          <a:lstStyle/>
          <a:p>
            <a:endParaRPr lang="en-US"/>
          </a:p>
        </p:txBody>
      </p:sp>
      <p:pic>
        <p:nvPicPr>
          <p:cNvPr id="8" name="Picture 7"/>
          <p:cNvPicPr/>
          <p:nvPr/>
        </p:nvPicPr>
        <p:blipFill>
          <a:blip r:embed="rId5" cstate="print">
            <a:extLst>
              <a:ext uri="{28A0092B-C50C-407E-A947-70E740481C1C}">
                <a14:useLocalDpi xmlns:a14="http://schemas.microsoft.com/office/drawing/2010/main" val="0"/>
              </a:ext>
            </a:extLst>
          </a:blip>
          <a:stretch>
            <a:fillRect/>
          </a:stretch>
        </p:blipFill>
        <p:spPr>
          <a:xfrm>
            <a:off x="486210" y="1594576"/>
            <a:ext cx="11418243" cy="4067270"/>
          </a:xfrm>
          <a:prstGeom prst="rect">
            <a:avLst/>
          </a:prstGeom>
        </p:spPr>
      </p:pic>
    </p:spTree>
    <p:extLst>
      <p:ext uri="{BB962C8B-B14F-4D97-AF65-F5344CB8AC3E}">
        <p14:creationId xmlns:p14="http://schemas.microsoft.com/office/powerpoint/2010/main" val="28511592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come to PowerPoint.potx" id="{43699C43-EC89-4A55-9A99-3FD944590577}" vid="{3C36ED3A-1C33-4ECB-8650-37D568EF454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3DEC53A-9DF1-4780-BE92-17E971B7A9E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Welcome to PowerPoint</Template>
  <TotalTime>2694</TotalTime>
  <Words>151</Words>
  <Application>Microsoft Office PowerPoint</Application>
  <PresentationFormat>Widescreen</PresentationFormat>
  <Paragraphs>8</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Segoe UI</vt:lpstr>
      <vt:lpstr>Segoe UI Light</vt:lpstr>
      <vt:lpstr>WelcomeDoc</vt:lpstr>
      <vt:lpstr>EUROPEAN DIGITAL PORTFOLIO  FOR UNIVERSITY STUDENTS</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EDIPUS</dc:title>
  <dc:creator>Elpida Christou</dc:creator>
  <cp:lastModifiedBy>EAECNet User3</cp:lastModifiedBy>
  <cp:revision>112</cp:revision>
  <dcterms:created xsi:type="dcterms:W3CDTF">2016-11-15T09:13:12Z</dcterms:created>
  <dcterms:modified xsi:type="dcterms:W3CDTF">2017-08-09T10:40:16Z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TC029239449991</vt:lpwstr>
  </property>
</Properties>
</file>